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5" r:id="rId2"/>
  </p:sldIdLst>
  <p:sldSz cx="6858000" cy="9906000" type="A4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39" autoAdjust="0"/>
  </p:normalViewPr>
  <p:slideViewPr>
    <p:cSldViewPr>
      <p:cViewPr>
        <p:scale>
          <a:sx n="89" d="100"/>
          <a:sy n="89" d="100"/>
        </p:scale>
        <p:origin x="-1482" y="238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16.07.2025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1" y="3077287"/>
            <a:ext cx="5829301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1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t>16.07.2025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t>16.07.2025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3" y="396701"/>
            <a:ext cx="4514849" cy="8452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t>16.07.2025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t>16.07.2025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6" y="6365524"/>
            <a:ext cx="5829301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1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t>16.07.2025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1" y="2311402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t>16.07.2025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t>16.07.2025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t>16.07.2025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t>16.07.2025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90" y="39441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3" y="207292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t>16.07.2025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7"/>
            <a:ext cx="4114800" cy="11625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t>16.07.2025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6701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t>16.07.2025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1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232" y="657425"/>
            <a:ext cx="939674" cy="83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436450" y="1417622"/>
            <a:ext cx="0" cy="843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270" y="7761312"/>
            <a:ext cx="653045" cy="65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3528" y="1295832"/>
            <a:ext cx="2817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у Вас есть доступ в Интернет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784290" y="1213163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Вы предпочитаете обратиться за сертификатом лично</a:t>
            </a:r>
            <a:endParaRPr lang="ru-RU" sz="1100" dirty="0"/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60648" y="174264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96528" y="165388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00660" y="175058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96528" y="199317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0342" y="2089880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07802" y="165233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20688" y="169397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З</a:t>
            </a:r>
            <a:r>
              <a:rPr lang="ru-RU" sz="900" dirty="0" smtClean="0">
                <a:solidFill>
                  <a:srgbClr val="0070C0"/>
                </a:solidFill>
              </a:rPr>
              <a:t>айдите на портал </a:t>
            </a:r>
            <a:r>
              <a:rPr lang="en-US" sz="900" dirty="0" smtClean="0">
                <a:solidFill>
                  <a:srgbClr val="0070C0"/>
                </a:solidFill>
              </a:rPr>
              <a:t>komi.pfdo.ru </a:t>
            </a:r>
            <a:r>
              <a:rPr lang="ru-RU" sz="900" dirty="0" smtClean="0">
                <a:solidFill>
                  <a:srgbClr val="0070C0"/>
                </a:solidFill>
              </a:rPr>
              <a:t>в раздел «</a:t>
            </a:r>
            <a:r>
              <a:rPr lang="ru-RU" sz="900" smtClean="0">
                <a:solidFill>
                  <a:srgbClr val="0070C0"/>
                </a:solidFill>
              </a:rPr>
              <a:t>Подать заявление» </a:t>
            </a:r>
            <a:r>
              <a:rPr lang="ru-RU" sz="900" dirty="0" smtClean="0">
                <a:solidFill>
                  <a:srgbClr val="0070C0"/>
                </a:solidFill>
              </a:rPr>
              <a:t>в </a:t>
            </a:r>
            <a:r>
              <a:rPr lang="ru-RU" sz="900" dirty="0" err="1" smtClean="0">
                <a:solidFill>
                  <a:srgbClr val="0070C0"/>
                </a:solidFill>
              </a:rPr>
              <a:t>г.Ухта</a:t>
            </a:r>
            <a:r>
              <a:rPr lang="ru-RU" sz="9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Заполните электронную заявку на получение сертификата. </a:t>
            </a:r>
            <a:r>
              <a:rPr lang="ru-RU" sz="900" dirty="0" smtClean="0">
                <a:solidFill>
                  <a:srgbClr val="FF0000"/>
                </a:solidFill>
              </a:rPr>
              <a:t>Не забудьте скачать сертификат на последнем шаге заполнения заявки.</a:t>
            </a:r>
            <a:endParaRPr lang="ru-RU" sz="900" dirty="0">
              <a:solidFill>
                <a:srgbClr val="FF0000"/>
              </a:solidFill>
            </a:endParaRP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60648" y="534304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196528" y="525428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00660" y="535098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96528" y="559357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10342" y="5690280"/>
            <a:ext cx="8568" cy="1800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407802" y="525273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20688" y="529437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64052" y="270929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199932" y="262052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04064" y="271723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99932" y="29598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13746" y="3056526"/>
            <a:ext cx="5164" cy="6175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411206" y="2618980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24092" y="266062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. </a:t>
            </a:r>
            <a:r>
              <a:rPr lang="ru-RU" sz="900" b="1" dirty="0" smtClean="0">
                <a:solidFill>
                  <a:srgbClr val="FF0000"/>
                </a:solidFill>
              </a:rPr>
              <a:t>Не забудьте сохранить пароль. </a:t>
            </a:r>
            <a:r>
              <a:rPr lang="ru-RU" sz="900" dirty="0" smtClean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. Подайте заявки на обучение по выбранной программе.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60648" y="391396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196528" y="38251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00660" y="392189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96528" y="416448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10342" y="426119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07802" y="382364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20688" y="386528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обучении, распечатайте или подпишите заявление на зачисление на обучение по выбранной программе. </a:t>
            </a:r>
            <a:r>
              <a:rPr lang="ru-RU" sz="900" smtClean="0">
                <a:solidFill>
                  <a:srgbClr val="0070C0"/>
                </a:solidFill>
              </a:rPr>
              <a:t>Заявление доступно </a:t>
            </a:r>
            <a:r>
              <a:rPr lang="ru-RU" sz="900" dirty="0" smtClean="0">
                <a:solidFill>
                  <a:srgbClr val="0070C0"/>
                </a:solidFill>
              </a:rPr>
              <a:t>в Вашем личном кабинете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60648" y="6110495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196528" y="60217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00660" y="611843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196528" y="636102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407802" y="6457727"/>
            <a:ext cx="2540" cy="11767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407802" y="602018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20688" y="6061823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</a:t>
            </a:r>
            <a:r>
              <a:rPr lang="ru-RU" sz="900" dirty="0">
                <a:solidFill>
                  <a:srgbClr val="0070C0"/>
                </a:solidFill>
              </a:rPr>
              <a:t>которых размещен на портале 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64052" y="8607313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199932" y="85185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04064" y="861525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199932" y="885784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413746" y="8954545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411206" y="851699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24092" y="855864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3637136" y="174939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3573016" y="16606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577148" y="175733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3573016" y="199992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3786830" y="2096630"/>
            <a:ext cx="5164" cy="5959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3784290" y="165908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997176" y="1700726"/>
            <a:ext cx="25922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chemeClr val="accent1"/>
                </a:solidFill>
              </a:rPr>
              <a:t>О</a:t>
            </a:r>
            <a:r>
              <a:rPr lang="ru-RU" sz="900" dirty="0" smtClean="0">
                <a:solidFill>
                  <a:schemeClr val="accent1"/>
                </a:solidFill>
              </a:rPr>
              <a:t>братитесь с документами* на ребенка в одну из организаций, уполномоченных на прием заявлений на получение сертификата, перечень которых указан на сайте МУ «Управление образования».</a:t>
            </a:r>
          </a:p>
          <a:p>
            <a:pPr algn="just"/>
            <a:r>
              <a:rPr lang="ru-RU" sz="900" dirty="0" smtClean="0">
                <a:solidFill>
                  <a:schemeClr val="accent1"/>
                </a:solidFill>
              </a:rPr>
              <a:t>Совместно со специалистом организации заполните заявление и подпишите его.</a:t>
            </a:r>
            <a:endParaRPr lang="ru-RU" sz="900" dirty="0">
              <a:solidFill>
                <a:schemeClr val="accent1"/>
              </a:solidFill>
            </a:endParaRP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3637136" y="3642223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3573016" y="355345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3577148" y="365016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3573016" y="38927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786830" y="3989455"/>
            <a:ext cx="5164" cy="7552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3784290" y="355190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3997176" y="3593551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Запишите и сохраните предоставленные Вам специалистом организации </a:t>
            </a:r>
            <a:r>
              <a:rPr lang="ru-RU" sz="900" dirty="0">
                <a:solidFill>
                  <a:srgbClr val="0070C0"/>
                </a:solidFill>
              </a:rPr>
              <a:t>номер </a:t>
            </a:r>
            <a:r>
              <a:rPr lang="ru-RU" sz="900" dirty="0" smtClean="0">
                <a:solidFill>
                  <a:srgbClr val="0070C0"/>
                </a:solidFill>
              </a:rPr>
              <a:t>сертификата. </a:t>
            </a:r>
            <a:r>
              <a:rPr lang="ru-RU" sz="900" b="1" dirty="0" smtClean="0">
                <a:solidFill>
                  <a:srgbClr val="FF0000"/>
                </a:solidFill>
              </a:rPr>
              <a:t>Рекомендуем сохранить и пароль,</a:t>
            </a:r>
            <a:r>
              <a:rPr lang="ru-RU" sz="900" dirty="0" smtClean="0">
                <a:solidFill>
                  <a:srgbClr val="0070C0"/>
                </a:solidFill>
              </a:rPr>
              <a:t> с его помощью Вы сможете использовать личный кабинет в </a:t>
            </a:r>
            <a:r>
              <a:rPr lang="ru-RU" sz="900" dirty="0">
                <a:solidFill>
                  <a:srgbClr val="0070C0"/>
                </a:solidFill>
              </a:rPr>
              <a:t>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 для выбора и записи на кружки и секции, а также для получения прочих возможностей сертификата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3637136" y="499297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3573016" y="49042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3577148" y="500090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3573016" y="52434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3786830" y="5340202"/>
            <a:ext cx="5164" cy="10235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3784290" y="490265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3997176" y="4944298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зачислении на обучение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997176" y="6601228"/>
            <a:ext cx="259542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документ, удостоверяющий Вашу личность;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документ, удостоверяющий личность ребенка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документ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</a:rPr>
              <a:t>, содержащий сведения о регистрации ребенка по месту жительства или по месту </a:t>
            </a: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пребывания.</a:t>
            </a:r>
          </a:p>
          <a:p>
            <a:pPr marL="228600" indent="-228600" algn="just">
              <a:buAutoNum type="arabicParenR"/>
            </a:pP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9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15506" y="41526"/>
            <a:ext cx="6173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/>
              <a:t>Как получить сертификат дополнительного образования</a:t>
            </a:r>
            <a:endParaRPr lang="ru-RU" sz="1400" b="1" dirty="0"/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354" y="2792760"/>
            <a:ext cx="653045" cy="65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8829</TotalTime>
  <Words>436</Words>
  <Application>Microsoft Office PowerPoint</Application>
  <PresentationFormat>Лист A4 (210x297 мм)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ADmin</cp:lastModifiedBy>
  <cp:revision>304</cp:revision>
  <cp:lastPrinted>2022-07-07T07:57:16Z</cp:lastPrinted>
  <dcterms:created xsi:type="dcterms:W3CDTF">2010-08-25T03:43:27Z</dcterms:created>
  <dcterms:modified xsi:type="dcterms:W3CDTF">2025-07-16T12:19:28Z</dcterms:modified>
</cp:coreProperties>
</file>